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EA1603-F615-4397-BF1F-8984D60A0770}">
  <a:tblStyle styleId="{5FEA1603-F615-4397-BF1F-8984D60A07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4"/>
    <p:restoredTop sz="94694"/>
  </p:normalViewPr>
  <p:slideViewPr>
    <p:cSldViewPr snapToGrid="0">
      <p:cViewPr varScale="1">
        <p:scale>
          <a:sx n="105" d="100"/>
          <a:sy n="105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-199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Light - Plain">
  <a:themeElements>
    <a:clrScheme name="Access Board">
      <a:dk1>
        <a:srgbClr val="000000"/>
      </a:dk1>
      <a:lt1>
        <a:srgbClr val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1672</Words>
  <Application>Microsoft Macintosh PowerPoint</Application>
  <PresentationFormat>Widescreen</PresentationFormat>
  <Paragraphs>234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Roboto</vt:lpstr>
      <vt:lpstr>Public Sans</vt:lpstr>
      <vt:lpstr>Arial</vt:lpstr>
      <vt:lpstr>Calibri</vt:lpstr>
      <vt:lpstr>Dark - Plain</vt:lpstr>
      <vt:lpstr>Light - Plain</vt:lpstr>
      <vt:lpstr>FY23 Governmentwide Section 508 Assessment  GSA Government-wide IT Accessibility Program and U.S. Access Board </vt:lpstr>
      <vt:lpstr>Agenda</vt:lpstr>
      <vt:lpstr>About Us</vt:lpstr>
      <vt:lpstr>Assessment Mandate and Background</vt:lpstr>
      <vt:lpstr>Criteria and Tool Development</vt:lpstr>
      <vt:lpstr>Criteria (Question) Development</vt:lpstr>
      <vt:lpstr>Assessment Criteria</vt:lpstr>
      <vt:lpstr>Tool Development &amp; Release</vt:lpstr>
      <vt:lpstr>Assessment Analysis</vt:lpstr>
      <vt:lpstr>Employed Analytical Approaches</vt:lpstr>
      <vt:lpstr>Highlighted Findings and Recommendations</vt:lpstr>
      <vt:lpstr>Highlighted Finding #1</vt:lpstr>
      <vt:lpstr>Overall Performance Across Government</vt:lpstr>
      <vt:lpstr>The Majority of Top-Viewed ICT Tested Do Not Fully Conform to Section 508 Standards  Of the self-reported top 10 viewed intranet and internet pages, top 10 viewed electronic documents, and top five viewed videos, less than 30% fully conform to Section 508 standards.  </vt:lpstr>
      <vt:lpstr>Top ICT Compliance Outcomes</vt:lpstr>
      <vt:lpstr>Highlighted Compliance Recommendations</vt:lpstr>
      <vt:lpstr>Highlighted Finding #2</vt:lpstr>
      <vt:lpstr>Section 508 Program Manager (PM) Utilization</vt:lpstr>
      <vt:lpstr>FTE by Maturity and Conformance Bracket</vt:lpstr>
      <vt:lpstr>Highlighted Resourcing Recommendations</vt:lpstr>
      <vt:lpstr>Next Steps and Contact Information</vt:lpstr>
      <vt:lpstr>Next Steps FY24</vt:lpstr>
      <vt:lpstr>Contact Information</vt:lpstr>
      <vt:lpstr>Access to the FY23 Report, Data and Criteria</vt:lpstr>
      <vt:lpstr>CSUN Sessions and Presentation Files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FY23 Governmentwide Section 508 Assessment  GSA Government-wide IT Accessibility Program and U.S. Access Board </dc:title>
  <dc:creator>Government-wide IT Accessibility Program at the General Services Administration</dc:creator>
  <cp:lastModifiedBy>Michael Horton</cp:lastModifiedBy>
  <cp:revision>6</cp:revision>
  <dcterms:created xsi:type="dcterms:W3CDTF">2024-01-17T17:13:39Z</dcterms:created>
  <dcterms:modified xsi:type="dcterms:W3CDTF">2024-03-14T00:48:15Z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0x010100C96DDC377339FD488495EA6AEB9FEAD5</vt:lpwstr>
  </property>
  <property fmtid="{D5CDD505-2E9C-101B-9397-08002B2CF9AE}" pid="3" name="MediaServiceImageTags">
    <vt:lpwstr/>
  </property>
</Properties>
</file>